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8"/>
  </p:notesMasterIdLst>
  <p:handoutMasterIdLst>
    <p:handoutMasterId r:id="rId9"/>
  </p:handoutMasterIdLst>
  <p:sldIdLst>
    <p:sldId id="385" r:id="rId3"/>
    <p:sldId id="555" r:id="rId4"/>
    <p:sldId id="551" r:id="rId5"/>
    <p:sldId id="552" r:id="rId6"/>
    <p:sldId id="535" r:id="rId7"/>
  </p:sldIdLst>
  <p:sldSz cx="12188825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howGuides="1">
      <p:cViewPr>
        <p:scale>
          <a:sx n="66" d="100"/>
          <a:sy n="66" d="100"/>
        </p:scale>
        <p:origin x="-2142" y="-106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6522"/>
    </p:cViewPr>
  </p:sorterViewPr>
  <p:notesViewPr>
    <p:cSldViewPr showGuides="1">
      <p:cViewPr varScale="1">
        <p:scale>
          <a:sx n="70" d="100"/>
          <a:sy n="70" d="100"/>
        </p:scale>
        <p:origin x="-2814" y="-90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45225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4" tIns="47022" rIns="94044" bIns="4702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4" tIns="47022" rIns="94044" bIns="470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5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0" pos="3839" userDrawn="1">
          <p15:clr>
            <a:srgbClr val="F26B43"/>
          </p15:clr>
        </p15:guide>
        <p15:guide id="0" pos="1199" userDrawn="1">
          <p15:clr>
            <a:srgbClr val="F26B43"/>
          </p15:clr>
        </p15:guide>
        <p15:guide id="1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428668" y="4344915"/>
            <a:ext cx="8999743" cy="1116085"/>
          </a:xfrm>
        </p:spPr>
        <p:txBody>
          <a:bodyPr>
            <a:noAutofit/>
          </a:bodyPr>
          <a:lstStyle/>
          <a:p>
            <a:pPr algn="ctr"/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329031" cy="1142999"/>
          </a:xfrm>
        </p:spPr>
        <p:txBody>
          <a:bodyPr/>
          <a:lstStyle/>
          <a:p>
            <a:pPr algn="ctr"/>
            <a:r>
              <a:rPr lang="en-US" sz="7200" dirty="0" smtClean="0"/>
              <a:t>Where Are My Meds?</a:t>
            </a:r>
            <a:endParaRPr lang="en-US" sz="7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2" y="3100388"/>
            <a:ext cx="3519969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022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takes </a:t>
            </a:r>
            <a:r>
              <a:rPr lang="en-US" sz="4000" b="1" dirty="0" smtClean="0">
                <a:solidFill>
                  <a:srgbClr val="C00000"/>
                </a:solidFill>
              </a:rPr>
              <a:t>both</a:t>
            </a:r>
            <a:r>
              <a:rPr lang="en-US" dirty="0" smtClean="0"/>
              <a:t> the facility and the pharmacy to be successful.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Lets take a look at what we can do in the facility  to assist the ordering and receiving process.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the basic pieces are in place, then the issues can be quickly resolved by identifying where it failed.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WHERE ARE MY MEDS?</a:t>
            </a:r>
            <a:endParaRPr lang="en-US" sz="6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0200" y="0"/>
            <a:ext cx="1606826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41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What the facility can do to ensure timely delivery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Know the pharmacy cut off times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Know what to do if it is after cut off time.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200" b="1" dirty="0">
                <a:solidFill>
                  <a:srgbClr val="C00000"/>
                </a:solidFill>
              </a:rPr>
              <a:t>Keep your fax confirmation until drugs </a:t>
            </a:r>
            <a:r>
              <a:rPr lang="en-US" altLang="en-US" sz="3200" b="1" dirty="0" smtClean="0">
                <a:solidFill>
                  <a:srgbClr val="C00000"/>
                </a:solidFill>
              </a:rPr>
              <a:t>arrive</a:t>
            </a:r>
            <a:r>
              <a:rPr lang="en-US" altLang="en-US" sz="3200" b="1" dirty="0">
                <a:solidFill>
                  <a:srgbClr val="C000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Know when to expect deliveries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Check in orders timely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WHERE ARE MY MEDS?</a:t>
            </a:r>
            <a:endParaRPr lang="en-US" sz="6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48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288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What the facility can do to ensure timely delivery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Know what is in the EDK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Know how to request a STAT delivery or </a:t>
            </a:r>
            <a:r>
              <a:rPr lang="en-US" altLang="en-US" sz="3600" b="1" dirty="0" smtClean="0">
                <a:solidFill>
                  <a:srgbClr val="C00000"/>
                </a:solidFill>
              </a:rPr>
              <a:t>drop</a:t>
            </a:r>
            <a:r>
              <a:rPr lang="en-US" altLang="en-US" sz="3600" b="1" dirty="0">
                <a:solidFill>
                  <a:srgbClr val="C00000"/>
                </a:solidFill>
              </a:rPr>
              <a:t>	shipment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Know how to contact the pharmacy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 Know how to escalate an issue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600" b="1" dirty="0">
                <a:solidFill>
                  <a:srgbClr val="C00000"/>
                </a:solidFill>
              </a:rPr>
              <a:t> Identify a facility Pharmacy Champion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WHERE ARE MY MEDS?</a:t>
            </a:r>
            <a:endParaRPr lang="en-US" sz="6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12" y="0"/>
            <a:ext cx="1609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847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Questions</a:t>
            </a:r>
            <a:r>
              <a:rPr lang="en-US" sz="5400" dirty="0"/>
              <a:t> </a:t>
            </a:r>
            <a:r>
              <a:rPr lang="en-US" sz="5400" dirty="0" smtClean="0"/>
              <a:t>or Comments</a:t>
            </a:r>
            <a:endParaRPr lang="en-US" sz="5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C:\Users\Anthony\Documents\ClinicalConceptsLogo\CC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1905000"/>
            <a:ext cx="63246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88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53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harmacy design template" id="{31B17BDC-8AFF-47FE-B8AB-2C77A3BDA084}" vid="{8178D3CA-D80E-49E3-B1D5-0DCCF7151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B06AF52-9C9F-455C-9927-CBCF255C78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TS103460537</Template>
  <TotalTime>0</TotalTime>
  <Words>144</Words>
  <Application>Microsoft Office PowerPoint</Application>
  <PresentationFormat>Custom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TS103460537</vt:lpstr>
      <vt:lpstr>Where Are My Meds?</vt:lpstr>
      <vt:lpstr>WHERE ARE MY MEDS?</vt:lpstr>
      <vt:lpstr>WHERE ARE MY MEDS?</vt:lpstr>
      <vt:lpstr>WHERE ARE MY MEDS?</vt:lpstr>
      <vt:lpstr>Questions or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2013-05-28T12:36:54Z</dcterms:created>
  <dcterms:modified xsi:type="dcterms:W3CDTF">2016-03-01T02:03:18Z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TC034605379991</vt:lpwstr>
  </property>
</Properties>
</file>